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8" r:id="rId9"/>
    <p:sldId id="339" r:id="rId10"/>
    <p:sldId id="341" r:id="rId11"/>
    <p:sldId id="342" r:id="rId12"/>
    <p:sldId id="340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5" d="100"/>
          <a:sy n="115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3/18/2021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3/18/2021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656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392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75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2021 Arm Limited 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4254717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863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593C93C-1E5D-4C19-8510-510953C83CCF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705691CA-1385-4202-BB32-7980FD0D4BC4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Thank You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err="1">
                <a:solidFill>
                  <a:schemeClr val="bg1"/>
                </a:solidFill>
              </a:rPr>
              <a:t>Danke</a:t>
            </a:r>
            <a:endParaRPr lang="en-US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Merci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谢谢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ありがとう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Gracias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err="1">
                <a:solidFill>
                  <a:schemeClr val="bg1"/>
                </a:solidFill>
              </a:rPr>
              <a:t>Kiitos</a:t>
            </a:r>
            <a:endParaRPr lang="en-US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>
                <a:solidFill>
                  <a:schemeClr val="bg1"/>
                </a:solidFill>
              </a:rPr>
              <a:t>감사합니다</a:t>
            </a:r>
            <a:endParaRPr lang="ko-KR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i-in" sz="3600">
                <a:solidFill>
                  <a:schemeClr val="bg1"/>
                </a:solidFill>
              </a:rPr>
              <a:t>धन्यवाद</a:t>
            </a:r>
            <a:endParaRPr 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600" b="0" i="0" kern="1200">
                <a:solidFill>
                  <a:schemeClr val="bg1"/>
                </a:solidFill>
                <a:effectLst/>
                <a:latin typeface="Calibri" charset="0"/>
                <a:ea typeface="ＭＳ Ｐゴシック" charset="-128"/>
                <a:cs typeface="+mn-cs"/>
              </a:rPr>
              <a:t>תודה</a:t>
            </a:r>
            <a:endParaRPr lang="hi-in" sz="36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2021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F865F52-F038-9143-B10F-EC315F327B49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23CA994-01FB-B24C-A927-7E3417958BAD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7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9265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sp>
        <p:nvSpPr>
          <p:cNvPr id="11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2018 Arm Limited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92125" y="1204332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2021 Arm Limited 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436" r:id="rId5"/>
    <p:sldLayoutId id="2147485437" r:id="rId6"/>
    <p:sldLayoutId id="2147485438" r:id="rId7"/>
    <p:sldLayoutId id="2147485439" r:id="rId8"/>
    <p:sldLayoutId id="2147485440" r:id="rId9"/>
    <p:sldLayoutId id="2147485441" r:id="rId10"/>
    <p:sldLayoutId id="2147485442" r:id="rId11"/>
    <p:sldLayoutId id="2147485443" r:id="rId12"/>
    <p:sldLayoutId id="2147485444" r:id="rId13"/>
    <p:sldLayoutId id="2147485445" r:id="rId14"/>
    <p:sldLayoutId id="2147485446" r:id="rId15"/>
    <p:sldLayoutId id="2147485447" r:id="rId16"/>
    <p:sldLayoutId id="2147485448" r:id="rId17"/>
    <p:sldLayoutId id="2147485449" r:id="rId18"/>
    <p:sldLayoutId id="2147485450" r:id="rId19"/>
    <p:sldLayoutId id="2147485451" r:id="rId20"/>
    <p:sldLayoutId id="2147485452" r:id="rId21"/>
    <p:sldLayoutId id="2147485453" r:id="rId22"/>
    <p:sldLayoutId id="2147485454" r:id="rId23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264436"/>
            <a:ext cx="5045507" cy="1556425"/>
          </a:xfrm>
        </p:spPr>
        <p:txBody>
          <a:bodyPr/>
          <a:lstStyle/>
          <a:p>
            <a:r>
              <a:rPr lang="en-US" dirty="0"/>
              <a:t>Lock box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Lesson 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Understand how to use an actuator</a:t>
            </a:r>
          </a:p>
          <a:p>
            <a:r>
              <a:rPr lang="en-GB" dirty="0"/>
              <a:t>Understand how to combine multiple peripherals to be controlled by one control board </a:t>
            </a:r>
          </a:p>
          <a:p>
            <a:r>
              <a:rPr lang="en-GB" dirty="0"/>
              <a:t>Create a lock box which requires a 4-digit PIN to unlock</a:t>
            </a: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array allows you to store multiple values under one identifier</a:t>
            </a:r>
          </a:p>
          <a:p>
            <a:r>
              <a:rPr lang="en-GB" dirty="0"/>
              <a:t>This project will use an array to store the entered values and a further array to store the correct values</a:t>
            </a:r>
          </a:p>
          <a:p>
            <a:r>
              <a:rPr lang="en-GB" dirty="0"/>
              <a:t>The program will then see if the values in the two arrays match</a:t>
            </a:r>
          </a:p>
          <a:p>
            <a:r>
              <a:rPr lang="en-GB" dirty="0"/>
              <a:t>If they do, it will light up a green LED and trigger the actuator (servo) to unlock the box</a:t>
            </a:r>
          </a:p>
        </p:txBody>
      </p:sp>
    </p:spTree>
    <p:extLst>
      <p:ext uri="{BB962C8B-B14F-4D97-AF65-F5344CB8AC3E}">
        <p14:creationId xmlns:p14="http://schemas.microsoft.com/office/powerpoint/2010/main" val="159586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are now going to build the circuit</a:t>
            </a:r>
          </a:p>
          <a:p>
            <a:r>
              <a:rPr lang="en-GB" dirty="0"/>
              <a:t>Be careful to ensure that the different elements are connected into the correct sockets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22F0703-FD9D-C44E-BA5F-036C0FF95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403" y="2262797"/>
            <a:ext cx="5197396" cy="362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Planning your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0863733" cy="4595203"/>
          </a:xfrm>
        </p:spPr>
        <p:txBody>
          <a:bodyPr/>
          <a:lstStyle/>
          <a:p>
            <a:r>
              <a:rPr lang="en-GB" dirty="0"/>
              <a:t>Using either a flowchart or pseudocode you should design your algorithm</a:t>
            </a:r>
          </a:p>
          <a:p>
            <a:r>
              <a:rPr lang="en-GB" dirty="0"/>
              <a:t>When a button is pressed, it should light up the corresponding red LED</a:t>
            </a:r>
          </a:p>
          <a:p>
            <a:r>
              <a:rPr lang="en-GB" dirty="0"/>
              <a:t>Once four values have been entered, it should check the values against the correct PIN</a:t>
            </a:r>
          </a:p>
          <a:p>
            <a:r>
              <a:rPr lang="en-GB" dirty="0"/>
              <a:t>If the values are correct, the green LED will light up and trigger the actuator to unlock the box</a:t>
            </a:r>
          </a:p>
        </p:txBody>
      </p:sp>
    </p:spTree>
    <p:extLst>
      <p:ext uri="{BB962C8B-B14F-4D97-AF65-F5344CB8AC3E}">
        <p14:creationId xmlns:p14="http://schemas.microsoft.com/office/powerpoint/2010/main" val="332720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 through the worksheet to write the code</a:t>
            </a:r>
          </a:p>
          <a:p>
            <a:r>
              <a:rPr lang="en-GB" dirty="0"/>
              <a:t>Ensure that you understand the logic as this will be important when developing your own devices in the future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DFDCA4-8277-4E4C-BC38-7759B17F5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9" t="7568" r="18829" b="11171"/>
          <a:stretch/>
        </p:blipFill>
        <p:spPr>
          <a:xfrm>
            <a:off x="7841471" y="2261287"/>
            <a:ext cx="3831417" cy="3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now use input devices to check a condition and then trigger an actuator</a:t>
            </a:r>
          </a:p>
          <a:p>
            <a:r>
              <a:rPr lang="en-GB" dirty="0"/>
              <a:t>Using an array is an efficient method of storing multiple values under a single named identifier</a:t>
            </a:r>
          </a:p>
        </p:txBody>
      </p:sp>
    </p:spTree>
    <p:extLst>
      <p:ext uri="{BB962C8B-B14F-4D97-AF65-F5344CB8AC3E}">
        <p14:creationId xmlns:p14="http://schemas.microsoft.com/office/powerpoint/2010/main" val="240478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TechTalk_Template_05_JS.potx" id="{32A26189-6880-4DE1-B48F-3603E019D0A3}" vid="{BF25A8DB-AEC8-4551-ACCA-9EAAD6B709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259</Words>
  <Application>Microsoft Office PowerPoint</Application>
  <PresentationFormat>Widescreen</PresentationFormat>
  <Paragraphs>30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Arm_PPT_Public</vt:lpstr>
      <vt:lpstr>Lock box</vt:lpstr>
      <vt:lpstr>Success criteria</vt:lpstr>
      <vt:lpstr>Arrays</vt:lpstr>
      <vt:lpstr>Building the circuit</vt:lpstr>
      <vt:lpstr>Planning your program</vt:lpstr>
      <vt:lpstr>Developing your code</vt:lpstr>
      <vt:lpstr>Summary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2021-03-18T12:08:42Z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